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3"/>
  </p:notesMasterIdLst>
  <p:sldIdLst>
    <p:sldId id="257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70" r:id="rId39"/>
    <p:sldId id="369" r:id="rId40"/>
    <p:sldId id="371" r:id="rId41"/>
    <p:sldId id="372" r:id="rId42"/>
    <p:sldId id="373" r:id="rId43"/>
    <p:sldId id="374" r:id="rId44"/>
    <p:sldId id="375" r:id="rId45"/>
    <p:sldId id="377" r:id="rId46"/>
    <p:sldId id="376" r:id="rId47"/>
    <p:sldId id="378" r:id="rId48"/>
    <p:sldId id="392" r:id="rId49"/>
    <p:sldId id="379" r:id="rId50"/>
    <p:sldId id="381" r:id="rId51"/>
    <p:sldId id="382" r:id="rId52"/>
    <p:sldId id="380" r:id="rId53"/>
    <p:sldId id="383" r:id="rId54"/>
    <p:sldId id="384" r:id="rId55"/>
    <p:sldId id="389" r:id="rId56"/>
    <p:sldId id="391" r:id="rId57"/>
    <p:sldId id="388" r:id="rId58"/>
    <p:sldId id="387" r:id="rId59"/>
    <p:sldId id="386" r:id="rId60"/>
    <p:sldId id="385" r:id="rId61"/>
    <p:sldId id="39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elmeier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900"/>
    <a:srgbClr val="1F36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33AE07-D5F5-4546-9087-1E726CB57450}" v="6" dt="2023-02-17T01:58:10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Hadfield" userId="5fe203a7e69e4e6a" providerId="LiveId" clId="{6733AE07-D5F5-4546-9087-1E726CB57450}"/>
    <pc:docChg chg="custSel modSld">
      <pc:chgData name="Ruth Hadfield" userId="5fe203a7e69e4e6a" providerId="LiveId" clId="{6733AE07-D5F5-4546-9087-1E726CB57450}" dt="2023-02-17T01:58:24.906" v="46" actId="1076"/>
      <pc:docMkLst>
        <pc:docMk/>
      </pc:docMkLst>
      <pc:sldChg chg="addSp delSp modSp mod">
        <pc:chgData name="Ruth Hadfield" userId="5fe203a7e69e4e6a" providerId="LiveId" clId="{6733AE07-D5F5-4546-9087-1E726CB57450}" dt="2023-02-17T01:31:10.045" v="9" actId="1076"/>
        <pc:sldMkLst>
          <pc:docMk/>
          <pc:sldMk cId="694272036" sldId="335"/>
        </pc:sldMkLst>
        <pc:picChg chg="add mod modCrop">
          <ac:chgData name="Ruth Hadfield" userId="5fe203a7e69e4e6a" providerId="LiveId" clId="{6733AE07-D5F5-4546-9087-1E726CB57450}" dt="2023-02-17T01:31:10.045" v="9" actId="1076"/>
          <ac:picMkLst>
            <pc:docMk/>
            <pc:sldMk cId="694272036" sldId="335"/>
            <ac:picMk id="5" creationId="{4C007A26-7068-B795-7E27-5E6E01EEBED0}"/>
          </ac:picMkLst>
        </pc:picChg>
        <pc:picChg chg="del">
          <ac:chgData name="Ruth Hadfield" userId="5fe203a7e69e4e6a" providerId="LiveId" clId="{6733AE07-D5F5-4546-9087-1E726CB57450}" dt="2023-02-17T01:30:17.840" v="0" actId="478"/>
          <ac:picMkLst>
            <pc:docMk/>
            <pc:sldMk cId="694272036" sldId="335"/>
            <ac:picMk id="7" creationId="{9FE5C717-2E86-84C8-C2F7-3B5A4E1A1B45}"/>
          </ac:picMkLst>
        </pc:picChg>
      </pc:sldChg>
      <pc:sldChg chg="addSp delSp modSp mod">
        <pc:chgData name="Ruth Hadfield" userId="5fe203a7e69e4e6a" providerId="LiveId" clId="{6733AE07-D5F5-4546-9087-1E726CB57450}" dt="2023-02-17T01:54:15.529" v="18" actId="1076"/>
        <pc:sldMkLst>
          <pc:docMk/>
          <pc:sldMk cId="2507135777" sldId="345"/>
        </pc:sldMkLst>
        <pc:picChg chg="del">
          <ac:chgData name="Ruth Hadfield" userId="5fe203a7e69e4e6a" providerId="LiveId" clId="{6733AE07-D5F5-4546-9087-1E726CB57450}" dt="2023-02-17T01:53:39.978" v="10" actId="478"/>
          <ac:picMkLst>
            <pc:docMk/>
            <pc:sldMk cId="2507135777" sldId="345"/>
            <ac:picMk id="5" creationId="{83BC2F2E-3023-3D08-2309-B5DCCB76152B}"/>
          </ac:picMkLst>
        </pc:picChg>
        <pc:picChg chg="add mod modCrop">
          <ac:chgData name="Ruth Hadfield" userId="5fe203a7e69e4e6a" providerId="LiveId" clId="{6733AE07-D5F5-4546-9087-1E726CB57450}" dt="2023-02-17T01:54:15.529" v="18" actId="1076"/>
          <ac:picMkLst>
            <pc:docMk/>
            <pc:sldMk cId="2507135777" sldId="345"/>
            <ac:picMk id="7" creationId="{E9A75864-3BC1-7051-1576-C91CE367585A}"/>
          </ac:picMkLst>
        </pc:picChg>
      </pc:sldChg>
      <pc:sldChg chg="addSp delSp modSp mod">
        <pc:chgData name="Ruth Hadfield" userId="5fe203a7e69e4e6a" providerId="LiveId" clId="{6733AE07-D5F5-4546-9087-1E726CB57450}" dt="2023-02-17T01:57:21.475" v="39" actId="1076"/>
        <pc:sldMkLst>
          <pc:docMk/>
          <pc:sldMk cId="1232051136" sldId="353"/>
        </pc:sldMkLst>
        <pc:picChg chg="add mod modCrop">
          <ac:chgData name="Ruth Hadfield" userId="5fe203a7e69e4e6a" providerId="LiveId" clId="{6733AE07-D5F5-4546-9087-1E726CB57450}" dt="2023-02-17T01:57:21.475" v="39" actId="1076"/>
          <ac:picMkLst>
            <pc:docMk/>
            <pc:sldMk cId="1232051136" sldId="353"/>
            <ac:picMk id="5" creationId="{B1467932-CA9B-8ABC-5035-C15818D5205F}"/>
          </ac:picMkLst>
        </pc:picChg>
        <pc:picChg chg="del">
          <ac:chgData name="Ruth Hadfield" userId="5fe203a7e69e4e6a" providerId="LiveId" clId="{6733AE07-D5F5-4546-9087-1E726CB57450}" dt="2023-02-17T01:56:20.147" v="32" actId="478"/>
          <ac:picMkLst>
            <pc:docMk/>
            <pc:sldMk cId="1232051136" sldId="353"/>
            <ac:picMk id="7" creationId="{DEC4B36D-3B14-CEFB-E278-C196B8F73000}"/>
          </ac:picMkLst>
        </pc:picChg>
      </pc:sldChg>
      <pc:sldChg chg="addSp delSp modSp mod">
        <pc:chgData name="Ruth Hadfield" userId="5fe203a7e69e4e6a" providerId="LiveId" clId="{6733AE07-D5F5-4546-9087-1E726CB57450}" dt="2023-02-17T01:55:07.418" v="24" actId="1076"/>
        <pc:sldMkLst>
          <pc:docMk/>
          <pc:sldMk cId="297424882" sldId="370"/>
        </pc:sldMkLst>
        <pc:picChg chg="del">
          <ac:chgData name="Ruth Hadfield" userId="5fe203a7e69e4e6a" providerId="LiveId" clId="{6733AE07-D5F5-4546-9087-1E726CB57450}" dt="2023-02-17T01:54:54.102" v="20" actId="478"/>
          <ac:picMkLst>
            <pc:docMk/>
            <pc:sldMk cId="297424882" sldId="370"/>
            <ac:picMk id="3" creationId="{11071080-D451-7B91-C03D-AF41288965FA}"/>
          </ac:picMkLst>
        </pc:picChg>
        <pc:picChg chg="add mod modCrop">
          <ac:chgData name="Ruth Hadfield" userId="5fe203a7e69e4e6a" providerId="LiveId" clId="{6733AE07-D5F5-4546-9087-1E726CB57450}" dt="2023-02-17T01:55:07.418" v="24" actId="1076"/>
          <ac:picMkLst>
            <pc:docMk/>
            <pc:sldMk cId="297424882" sldId="370"/>
            <ac:picMk id="7" creationId="{D4103574-3764-CE80-48CC-0784233759E3}"/>
          </ac:picMkLst>
        </pc:picChg>
      </pc:sldChg>
      <pc:sldChg chg="addSp delSp modSp mod">
        <pc:chgData name="Ruth Hadfield" userId="5fe203a7e69e4e6a" providerId="LiveId" clId="{6733AE07-D5F5-4546-9087-1E726CB57450}" dt="2023-02-17T01:55:50.133" v="31" actId="1076"/>
        <pc:sldMkLst>
          <pc:docMk/>
          <pc:sldMk cId="4057632966" sldId="371"/>
        </pc:sldMkLst>
        <pc:picChg chg="del">
          <ac:chgData name="Ruth Hadfield" userId="5fe203a7e69e4e6a" providerId="LiveId" clId="{6733AE07-D5F5-4546-9087-1E726CB57450}" dt="2023-02-17T01:55:24.625" v="25" actId="478"/>
          <ac:picMkLst>
            <pc:docMk/>
            <pc:sldMk cId="4057632966" sldId="371"/>
            <ac:picMk id="3" creationId="{31CD0FF4-3698-12B6-5B06-84C794614898}"/>
          </ac:picMkLst>
        </pc:picChg>
        <pc:picChg chg="add mod modCrop">
          <ac:chgData name="Ruth Hadfield" userId="5fe203a7e69e4e6a" providerId="LiveId" clId="{6733AE07-D5F5-4546-9087-1E726CB57450}" dt="2023-02-17T01:55:50.133" v="31" actId="1076"/>
          <ac:picMkLst>
            <pc:docMk/>
            <pc:sldMk cId="4057632966" sldId="371"/>
            <ac:picMk id="7" creationId="{28C0F84F-A22D-BB47-766C-DC34D12A0AD6}"/>
          </ac:picMkLst>
        </pc:picChg>
      </pc:sldChg>
      <pc:sldChg chg="addSp delSp modSp mod">
        <pc:chgData name="Ruth Hadfield" userId="5fe203a7e69e4e6a" providerId="LiveId" clId="{6733AE07-D5F5-4546-9087-1E726CB57450}" dt="2023-02-17T01:58:24.906" v="46" actId="1076"/>
        <pc:sldMkLst>
          <pc:docMk/>
          <pc:sldMk cId="3209900257" sldId="392"/>
        </pc:sldMkLst>
        <pc:picChg chg="del">
          <ac:chgData name="Ruth Hadfield" userId="5fe203a7e69e4e6a" providerId="LiveId" clId="{6733AE07-D5F5-4546-9087-1E726CB57450}" dt="2023-02-17T01:57:49.204" v="40" actId="478"/>
          <ac:picMkLst>
            <pc:docMk/>
            <pc:sldMk cId="3209900257" sldId="392"/>
            <ac:picMk id="5" creationId="{067BBD8C-7976-CB72-E81F-C1849F56AE1C}"/>
          </ac:picMkLst>
        </pc:picChg>
        <pc:picChg chg="add mod modCrop">
          <ac:chgData name="Ruth Hadfield" userId="5fe203a7e69e4e6a" providerId="LiveId" clId="{6733AE07-D5F5-4546-9087-1E726CB57450}" dt="2023-02-17T01:58:24.906" v="46" actId="1076"/>
          <ac:picMkLst>
            <pc:docMk/>
            <pc:sldMk cId="3209900257" sldId="392"/>
            <ac:picMk id="7" creationId="{454BEF3C-1DE7-DF5B-F87B-5E5CC71B99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ED27-985E-465B-B3D3-43096657739D}" type="datetimeFigureOut">
              <a:rPr lang="en-AU" smtClean="0"/>
              <a:t>17/02/2023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92CC-85C8-49BA-8BAE-B4D12AF4B6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420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3369-FCDC-46DB-B0B3-50F06E87CF84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80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DE50-7E96-46DD-A555-F35117F3D3E1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96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B8B6-1CB8-43DE-85B0-70610BCCEE2E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9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6D89-B7F3-4CEC-A8E3-8F80731F8542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00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F22B-8E2E-4AF8-A597-1D2B0E811E5E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5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C8A3-2FFD-410F-BB43-6A00D641831D}" type="datetime1">
              <a:rPr lang="en-AU" smtClean="0"/>
              <a:t>17/02/2023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99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5295-A1E4-4321-AA55-BFE3F5E0812E}" type="datetime1">
              <a:rPr lang="en-AU" smtClean="0"/>
              <a:t>17/02/2023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0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25B4-FB7D-4EC8-8D3D-469BFFCDD89D}" type="datetime1">
              <a:rPr lang="en-AU" smtClean="0"/>
              <a:t>17/02/2023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50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5B55-A02F-4D8D-A70F-3A123E043DB6}" type="datetime1">
              <a:rPr lang="en-AU" smtClean="0"/>
              <a:t>17/02/2023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7055-9E7C-4716-BC7B-F484B779D90B}" type="datetime1">
              <a:rPr lang="en-AU" smtClean="0"/>
              <a:t>17/02/2023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02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127B-C477-42EA-8087-16A66DE88203}" type="datetime1">
              <a:rPr lang="en-AU" smtClean="0"/>
              <a:t>17/02/2023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50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B9C2-158D-457E-B2AA-B2D8C361052A}" type="datetime1">
              <a:rPr lang="en-AU" smtClean="0"/>
              <a:t>17/02/2023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2022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AF5A3D-2EF5-F725-D779-18C9A736196A}"/>
              </a:ext>
            </a:extLst>
          </p:cNvPr>
          <p:cNvSpPr/>
          <p:nvPr/>
        </p:nvSpPr>
        <p:spPr>
          <a:xfrm>
            <a:off x="0" y="5280661"/>
            <a:ext cx="12192000" cy="1601631"/>
          </a:xfrm>
          <a:prstGeom prst="rect">
            <a:avLst/>
          </a:prstGeom>
          <a:solidFill>
            <a:srgbClr val="1F366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Global Strategy for the Diagnosis, Management, and Prevention of </a:t>
            </a:r>
          </a:p>
          <a:p>
            <a:pPr algn="ctr"/>
            <a:r>
              <a:rPr lang="en-AU" sz="2400" b="1" dirty="0"/>
              <a:t>Chronic Obstructive Pulmonary Disease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29" y="6590105"/>
            <a:ext cx="6137187" cy="365125"/>
          </a:xfrm>
        </p:spPr>
        <p:txBody>
          <a:bodyPr/>
          <a:lstStyle/>
          <a:p>
            <a:r>
              <a:rPr lang="en-GB" sz="900" dirty="0"/>
              <a:t>© 2022, 2023 Global Initiative for Chronic Obstructive Lung Disease</a:t>
            </a:r>
            <a:endParaRPr lang="en-AU" sz="90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A8EBF28-0A47-4ED3-AD79-DBEF68E1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4689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cs typeface="Tahoma" pitchFamily="34" charset="0"/>
              </a:rPr>
              <a:t>This slide set is restricted for academic and educational purposes only.  Use of the slide set, or of individual slides, for commercial or promotional purposes requires approval from GOLD.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31307" r="19903" b="23304"/>
          <a:stretch/>
        </p:blipFill>
        <p:spPr>
          <a:xfrm>
            <a:off x="4527363" y="1928322"/>
            <a:ext cx="3137275" cy="3001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75DEF0-8E1F-152D-56F3-8F7018D8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22"/>
          <a:stretch/>
        </p:blipFill>
        <p:spPr>
          <a:xfrm>
            <a:off x="3315098" y="0"/>
            <a:ext cx="5472850" cy="1699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F3D55D-C91B-A3BB-43D4-13FB6206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7" r="10999" b="92970"/>
          <a:stretch/>
        </p:blipFill>
        <p:spPr>
          <a:xfrm>
            <a:off x="6614160" y="902587"/>
            <a:ext cx="1554480" cy="4821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7D8E30-0CC7-A7EF-59F7-800FE8D9A8F8}"/>
              </a:ext>
            </a:extLst>
          </p:cNvPr>
          <p:cNvSpPr txBox="1"/>
          <p:nvPr/>
        </p:nvSpPr>
        <p:spPr>
          <a:xfrm>
            <a:off x="7018473" y="913783"/>
            <a:ext cx="973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Teaching </a:t>
            </a:r>
          </a:p>
          <a:p>
            <a:r>
              <a:rPr lang="en-AU" sz="1600" b="1" dirty="0">
                <a:solidFill>
                  <a:schemeClr val="bg1"/>
                </a:solidFill>
              </a:rPr>
              <a:t>Slide Set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A7A46B-27B9-6E3A-892A-2C94CFA668DB}"/>
              </a:ext>
            </a:extLst>
          </p:cNvPr>
          <p:cNvCxnSpPr>
            <a:cxnSpLocks/>
          </p:cNvCxnSpPr>
          <p:nvPr/>
        </p:nvCxnSpPr>
        <p:spPr>
          <a:xfrm>
            <a:off x="0" y="5280660"/>
            <a:ext cx="12192000" cy="1"/>
          </a:xfrm>
          <a:prstGeom prst="line">
            <a:avLst/>
          </a:prstGeom>
          <a:ln w="38100">
            <a:solidFill>
              <a:srgbClr val="E8A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61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AC5987-7DF2-A618-0622-8D48B0512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" t="11825" r="4757" b="54372"/>
          <a:stretch/>
        </p:blipFill>
        <p:spPr bwMode="auto">
          <a:xfrm>
            <a:off x="2763520" y="1817370"/>
            <a:ext cx="6664960" cy="322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2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258003-B41C-B128-5EA0-7B2DB7A5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t="12542" r="4914" b="47206"/>
          <a:stretch/>
        </p:blipFill>
        <p:spPr bwMode="auto">
          <a:xfrm>
            <a:off x="2833052" y="1559242"/>
            <a:ext cx="6525895" cy="373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802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C8CF88-659E-A665-BFFD-800932C60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3" t="12402" r="4844" b="39207"/>
          <a:stretch/>
        </p:blipFill>
        <p:spPr bwMode="auto">
          <a:xfrm>
            <a:off x="2481885" y="902587"/>
            <a:ext cx="7447782" cy="5166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85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A87F48-0F34-2FD6-6C6F-461C343F2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12502" r="4753" b="26326"/>
          <a:stretch/>
        </p:blipFill>
        <p:spPr bwMode="auto">
          <a:xfrm>
            <a:off x="2755900" y="528955"/>
            <a:ext cx="6680200" cy="5800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89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A75864-3BC1-7051-1576-C91CE3675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" t="12233" r="4467" b="27217"/>
          <a:stretch/>
        </p:blipFill>
        <p:spPr>
          <a:xfrm>
            <a:off x="2783797" y="704676"/>
            <a:ext cx="6624405" cy="56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831190-C638-25D3-B067-88D95688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7" t="12711" r="4724" b="39221"/>
          <a:stretch/>
        </p:blipFill>
        <p:spPr bwMode="auto">
          <a:xfrm>
            <a:off x="2081031" y="610349"/>
            <a:ext cx="8265884" cy="5673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03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9FB73F-127F-831C-8460-F4C4EC34E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3" b="30397"/>
          <a:stretch/>
        </p:blipFill>
        <p:spPr>
          <a:xfrm>
            <a:off x="2583336" y="821072"/>
            <a:ext cx="7025327" cy="521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67AC49-2E8A-D20A-50C7-68265EB3F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9" t="12900" r="4610" b="48877"/>
          <a:stretch/>
        </p:blipFill>
        <p:spPr bwMode="auto">
          <a:xfrm>
            <a:off x="2850515" y="1660207"/>
            <a:ext cx="6490970" cy="3537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520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29DD4-B1AE-D65C-C4D1-0E5EF2E28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1" b="2018"/>
          <a:stretch/>
        </p:blipFill>
        <p:spPr>
          <a:xfrm>
            <a:off x="3324323" y="0"/>
            <a:ext cx="5454401" cy="66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E918402-2753-1D6B-87B4-6488C20A1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21" b="31009"/>
          <a:stretch/>
        </p:blipFill>
        <p:spPr>
          <a:xfrm>
            <a:off x="2463280" y="656784"/>
            <a:ext cx="7265439" cy="53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EC4EFA-D687-E1D2-7938-A026E6A2A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" t="14966" r="3529" b="21748"/>
          <a:stretch/>
        </p:blipFill>
        <p:spPr bwMode="auto">
          <a:xfrm>
            <a:off x="2768282" y="231140"/>
            <a:ext cx="6655435" cy="6395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64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917528E-031E-0A7E-0867-947769AA1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0" t="2886" r="4663" b="7515"/>
          <a:stretch/>
        </p:blipFill>
        <p:spPr bwMode="auto">
          <a:xfrm>
            <a:off x="3560649" y="76771"/>
            <a:ext cx="5070702" cy="6474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88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656BD-B317-3D21-B707-29EA40BCA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" t="12757" r="4858" b="31385"/>
          <a:stretch/>
        </p:blipFill>
        <p:spPr bwMode="auto">
          <a:xfrm>
            <a:off x="2174409" y="285227"/>
            <a:ext cx="7827693" cy="6266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602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467932-CA9B-8ABC-5035-C15818D52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3" b="15351"/>
          <a:stretch/>
        </p:blipFill>
        <p:spPr>
          <a:xfrm>
            <a:off x="2451868" y="-10906"/>
            <a:ext cx="7199312" cy="67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F0AD27-A283-E8A7-D40B-5C2303F0A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 b="53028"/>
          <a:stretch/>
        </p:blipFill>
        <p:spPr>
          <a:xfrm>
            <a:off x="2844118" y="1699260"/>
            <a:ext cx="6503764" cy="29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725E604-600A-BF24-3F0F-0504618F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43" b="40673"/>
          <a:stretch/>
        </p:blipFill>
        <p:spPr>
          <a:xfrm>
            <a:off x="2765166" y="1377892"/>
            <a:ext cx="6661668" cy="41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8F1538-2DDC-4524-06E2-068913E3B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3" b="58287"/>
          <a:stretch/>
        </p:blipFill>
        <p:spPr>
          <a:xfrm>
            <a:off x="2421079" y="1873738"/>
            <a:ext cx="7349842" cy="28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F874BE-E90A-6EBA-A916-760183944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98" b="43120"/>
          <a:stretch/>
        </p:blipFill>
        <p:spPr>
          <a:xfrm>
            <a:off x="2258534" y="1201377"/>
            <a:ext cx="7585979" cy="44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7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B0F77B-44F4-B26C-761E-B1F6B44E7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" t="12900" r="4770" b="34776"/>
          <a:stretch/>
        </p:blipFill>
        <p:spPr bwMode="auto">
          <a:xfrm>
            <a:off x="2800667" y="974407"/>
            <a:ext cx="6590665" cy="4909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994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F45E9F-F6FA-43E2-05FC-0AA4FCD9B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" t="12781" r="4602" b="39917"/>
          <a:stretch/>
        </p:blipFill>
        <p:spPr bwMode="auto">
          <a:xfrm>
            <a:off x="2741295" y="1162367"/>
            <a:ext cx="6709410" cy="4533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93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E3284D-5472-9B52-F221-FA831CAFA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t="12825" r="4731" b="27885"/>
          <a:stretch/>
        </p:blipFill>
        <p:spPr bwMode="auto">
          <a:xfrm>
            <a:off x="2757805" y="621347"/>
            <a:ext cx="6676390" cy="5615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0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D26A3D-E331-58C1-73AD-3E151C319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" t="12734" r="4844" b="29020"/>
          <a:stretch/>
        </p:blipFill>
        <p:spPr bwMode="auto">
          <a:xfrm>
            <a:off x="2781300" y="670560"/>
            <a:ext cx="6629400" cy="5516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52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B10399-1309-D9DD-BBBB-45B3B1B37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7" t="12595" r="4579" b="50998"/>
          <a:stretch/>
        </p:blipFill>
        <p:spPr bwMode="auto">
          <a:xfrm>
            <a:off x="2820987" y="1737677"/>
            <a:ext cx="6550025" cy="3382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823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65DB39-5764-70BB-2250-E7DA1B169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5" t="12711" r="4426" b="35407"/>
          <a:stretch/>
        </p:blipFill>
        <p:spPr bwMode="auto">
          <a:xfrm>
            <a:off x="2842260" y="1022667"/>
            <a:ext cx="6507480" cy="4812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6126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D05833-641D-1D6D-C8D1-EEBE65A91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7" t="12479" r="4859" b="62908"/>
          <a:stretch/>
        </p:blipFill>
        <p:spPr bwMode="auto">
          <a:xfrm>
            <a:off x="2778125" y="2261235"/>
            <a:ext cx="6635750" cy="233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23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3D4EB4-7867-2E55-6419-F992E8E69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12825" r="4722" b="54126"/>
          <a:stretch/>
        </p:blipFill>
        <p:spPr bwMode="auto">
          <a:xfrm>
            <a:off x="2709862" y="1833880"/>
            <a:ext cx="6772275" cy="319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00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B574C6-944E-C43E-8289-9A5385119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83" b="23537"/>
          <a:stretch/>
        </p:blipFill>
        <p:spPr>
          <a:xfrm>
            <a:off x="2398172" y="348175"/>
            <a:ext cx="7395656" cy="61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5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664280-9DD6-1534-08BB-36FE0A2E6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12595" r="4713" b="54471"/>
          <a:stretch/>
        </p:blipFill>
        <p:spPr bwMode="auto">
          <a:xfrm>
            <a:off x="2729547" y="1848802"/>
            <a:ext cx="6732905" cy="3160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1482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519AB09-5687-8343-733B-137384255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t="12542" r="4445" b="49356"/>
          <a:stretch/>
        </p:blipFill>
        <p:spPr bwMode="auto">
          <a:xfrm>
            <a:off x="2734945" y="1605915"/>
            <a:ext cx="6722110" cy="3646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007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3A0CCC-6C5F-7754-5EF1-B2019096B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5" t="12233" r="4673" b="58776"/>
          <a:stretch/>
        </p:blipFill>
        <p:spPr>
          <a:xfrm>
            <a:off x="2364079" y="1699260"/>
            <a:ext cx="7463841" cy="30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2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103574-3764-CE80-48CC-078423375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 b="36025"/>
          <a:stretch/>
        </p:blipFill>
        <p:spPr>
          <a:xfrm>
            <a:off x="2336569" y="899719"/>
            <a:ext cx="7518861" cy="50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F075F0-9AD4-4DA8-D2C7-B9D9440E3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6" t="12595" r="4722" b="40258"/>
          <a:stretch/>
        </p:blipFill>
        <p:spPr bwMode="auto">
          <a:xfrm>
            <a:off x="2785110" y="1200150"/>
            <a:ext cx="6621780" cy="445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187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007A26-7068-B795-7E27-5E6E01EE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0" t="15046" r="3579" b="26484"/>
          <a:stretch/>
        </p:blipFill>
        <p:spPr>
          <a:xfrm>
            <a:off x="2817540" y="434282"/>
            <a:ext cx="6556920" cy="58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2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C0F84F-A22D-BB47-766C-DC34D12A0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10" b="18777"/>
          <a:stretch/>
        </p:blipFill>
        <p:spPr>
          <a:xfrm>
            <a:off x="2542484" y="194929"/>
            <a:ext cx="7107032" cy="63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32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0A815C-3D4A-469B-416E-A4F552891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5" t="12364" r="4582" b="37719"/>
          <a:stretch/>
        </p:blipFill>
        <p:spPr bwMode="auto">
          <a:xfrm>
            <a:off x="2721927" y="1022032"/>
            <a:ext cx="6748145" cy="4813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679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D1BA19F-9EA8-CAF6-284B-E68F564C2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" t="12440" r="4559" b="33272"/>
          <a:stretch/>
        </p:blipFill>
        <p:spPr bwMode="auto">
          <a:xfrm>
            <a:off x="2722245" y="817245"/>
            <a:ext cx="6747510" cy="5223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019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0675EC-116F-1571-470D-23F1A0983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9" t="12666" r="4849" b="28979"/>
          <a:stretch/>
        </p:blipFill>
        <p:spPr bwMode="auto">
          <a:xfrm>
            <a:off x="2788920" y="685800"/>
            <a:ext cx="661416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610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A639D-60DD-268C-5CDD-41DFFDE6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" t="12967" r="4733" b="31074"/>
          <a:stretch/>
        </p:blipFill>
        <p:spPr bwMode="auto">
          <a:xfrm>
            <a:off x="2726690" y="735330"/>
            <a:ext cx="6738620" cy="5387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465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13BBCA-1304-1537-8587-8BBF04E1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0" b="2639"/>
          <a:stretch/>
        </p:blipFill>
        <p:spPr>
          <a:xfrm>
            <a:off x="3345243" y="0"/>
            <a:ext cx="5412561" cy="65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20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9BB998-82B9-B5AA-9986-A01377A88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9" t="12553" r="4558" b="22531"/>
          <a:stretch/>
        </p:blipFill>
        <p:spPr bwMode="auto">
          <a:xfrm>
            <a:off x="2729547" y="332740"/>
            <a:ext cx="6732905" cy="6192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7812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AE6F62-18BD-9B9F-737E-39132FF83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t="12660" r="4912" b="40156"/>
          <a:stretch/>
        </p:blipFill>
        <p:spPr bwMode="auto">
          <a:xfrm>
            <a:off x="2763520" y="1190625"/>
            <a:ext cx="6664960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550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54BEF3C-1DE7-DF5B-F87B-5E5CC71B9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8" b="3486"/>
          <a:stretch/>
        </p:blipFill>
        <p:spPr>
          <a:xfrm>
            <a:off x="3272993" y="0"/>
            <a:ext cx="5557062" cy="67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0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5C4134-F0C5-3A2B-8702-556734BC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1" t="12666" r="4856" b="53520"/>
          <a:stretch/>
        </p:blipFill>
        <p:spPr bwMode="auto">
          <a:xfrm>
            <a:off x="2781300" y="1830705"/>
            <a:ext cx="6629400" cy="3196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643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37F450-7563-4F59-71A5-4664B1C53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12479" r="4881" b="33210"/>
          <a:stretch/>
        </p:blipFill>
        <p:spPr bwMode="auto">
          <a:xfrm>
            <a:off x="2706370" y="800100"/>
            <a:ext cx="6779260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8152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5DA0F4-C765-41EF-B41D-842E7B609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3" t="12542" r="4609" b="35619"/>
          <a:stretch/>
        </p:blipFill>
        <p:spPr bwMode="auto">
          <a:xfrm>
            <a:off x="2732087" y="946785"/>
            <a:ext cx="6727825" cy="4964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7382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624405-9B8D-0D48-8246-A759E0AF3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2" t="12514" r="4377" b="51151"/>
          <a:stretch/>
        </p:blipFill>
        <p:spPr bwMode="auto">
          <a:xfrm>
            <a:off x="2081031" y="1384695"/>
            <a:ext cx="8158706" cy="4219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7124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83434B-6FB2-3DFE-C3FA-FD8DFE022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" t="12665" r="4852" b="54538"/>
          <a:stretch/>
        </p:blipFill>
        <p:spPr bwMode="auto">
          <a:xfrm>
            <a:off x="2508019" y="1847214"/>
            <a:ext cx="7509476" cy="3522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5552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09F204-DE5A-7B60-7A99-3EA193D94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2" t="12553" r="4837" b="60531"/>
          <a:stretch/>
        </p:blipFill>
        <p:spPr bwMode="auto">
          <a:xfrm>
            <a:off x="2258636" y="2135187"/>
            <a:ext cx="8101491" cy="3108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4B773B-87D6-698E-3AD9-382F3C1F3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8" t="12892" r="4996" b="54649"/>
          <a:stretch/>
        </p:blipFill>
        <p:spPr bwMode="auto">
          <a:xfrm>
            <a:off x="2493071" y="1756261"/>
            <a:ext cx="7205858" cy="3345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2818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9BE137-C2CA-323D-50F8-6033D93F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4" t="12552" r="4568" b="29876"/>
          <a:stretch/>
        </p:blipFill>
        <p:spPr bwMode="auto">
          <a:xfrm>
            <a:off x="2738755" y="685800"/>
            <a:ext cx="671449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957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D90E55-3D5A-CF07-0B75-46691C76C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3205" y="742950"/>
            <a:ext cx="6625590" cy="537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3597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47FE0A-2BE1-A2EA-558F-D4C46D06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5" t="11199" r="5027" b="9527"/>
          <a:stretch/>
        </p:blipFill>
        <p:spPr bwMode="auto">
          <a:xfrm>
            <a:off x="2293273" y="1864370"/>
            <a:ext cx="8063513" cy="3129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48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B058CF-406F-B5AA-3724-4256439B2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7" t="12942" r="4868" b="45458"/>
          <a:stretch/>
        </p:blipFill>
        <p:spPr bwMode="auto">
          <a:xfrm>
            <a:off x="2772727" y="1451927"/>
            <a:ext cx="6646545" cy="3954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7904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D88FDF-2928-56A8-274C-8D49CB257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t="12661" r="4605" b="27493"/>
          <a:stretch/>
        </p:blipFill>
        <p:spPr bwMode="auto">
          <a:xfrm>
            <a:off x="2817812" y="631507"/>
            <a:ext cx="6556375" cy="5594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904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7C6AF7A-888F-F275-C771-12272B943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5" t="12233" r="4356" b="45321"/>
          <a:stretch/>
        </p:blipFill>
        <p:spPr>
          <a:xfrm>
            <a:off x="2684477" y="1136218"/>
            <a:ext cx="6639922" cy="39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1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52133A5-B141-7D3B-565E-712E97828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 b="15352"/>
          <a:stretch/>
        </p:blipFill>
        <p:spPr>
          <a:xfrm>
            <a:off x="2560777" y="0"/>
            <a:ext cx="6981493" cy="65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44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847D9C-DA38-90F9-9C65-A081D922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"/>
          <a:stretch/>
        </p:blipFill>
        <p:spPr>
          <a:xfrm>
            <a:off x="3724101" y="515275"/>
            <a:ext cx="4871397" cy="6342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7B61-6085-C8CE-CB5F-0041719D4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7419" b="-13408"/>
          <a:stretch/>
        </p:blipFill>
        <p:spPr>
          <a:xfrm>
            <a:off x="3724101" y="-4805"/>
            <a:ext cx="4871397" cy="6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55B016-5589-FD56-07C5-B46DF6F39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" t="3787" r="4314" b="13363"/>
          <a:stretch/>
        </p:blipFill>
        <p:spPr bwMode="auto">
          <a:xfrm>
            <a:off x="3283067" y="0"/>
            <a:ext cx="5711304" cy="6721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856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8E14047-79AD-71CB-4EC0-5DC144F59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65" b="11804"/>
          <a:stretch/>
        </p:blipFill>
        <p:spPr>
          <a:xfrm>
            <a:off x="2717894" y="0"/>
            <a:ext cx="6667260" cy="65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7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603FE92-D7B3-48C9-39C6-307AFB95F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" t="12711" r="5323" b="34252"/>
          <a:stretch/>
        </p:blipFill>
        <p:spPr bwMode="auto">
          <a:xfrm>
            <a:off x="1987200" y="111323"/>
            <a:ext cx="8406563" cy="6440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581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</TotalTime>
  <Words>902</Words>
  <Application>Microsoft Office PowerPoint</Application>
  <PresentationFormat>Widescreen</PresentationFormat>
  <Paragraphs>186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ruth.m.hadfield@gmail.com</dc:creator>
  <cp:lastModifiedBy>Ruth Hadfield</cp:lastModifiedBy>
  <cp:revision>43</cp:revision>
  <dcterms:created xsi:type="dcterms:W3CDTF">2018-10-26T04:38:26Z</dcterms:created>
  <dcterms:modified xsi:type="dcterms:W3CDTF">2023-02-17T01:58:27Z</dcterms:modified>
</cp:coreProperties>
</file>